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6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9120" cy="57582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</TotalTime>
  <Application>LibreOffice/25.2.4.3$Windows_X86_64 LibreOffice_project/33e196637044ead23f5c3226cde09b47731f7e27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2025-07-25T00:50:58Z</dcterms:modified>
  <cp:revision>11</cp:revision>
  <dc:subject/>
  <dc:title/>
</cp:coreProperties>
</file>